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6" r:id="rId28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1" Type="http://schemas.openxmlformats.org/officeDocument/2006/relationships/slide" Target="slides/slide16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4" name="Shape 11354"/>
        <p:cNvGrpSpPr/>
        <p:nvPr/>
      </p:nvGrpSpPr>
      <p:grpSpPr>
        <a:xfrm>
          <a:off x="0" y="0"/>
          <a:ext cx="0" cy="0"/>
          <a:chOff x="0" y="0"/>
          <a:chExt cx="0" cy="0"/>
        </a:xfrm>
      </p:grpSpPr>
      <p:sp>
        <p:nvSpPr>
          <p:cNvPr id="11355" name="Google Shape;11355;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6" name="Google Shape;11356;p1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notesSlide" Target="../notesSlides/notesSlide161.xml"/></Relationships>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7" name="Shape 11357"/>
        <p:cNvGrpSpPr/>
        <p:nvPr/>
      </p:nvGrpSpPr>
      <p:grpSpPr>
        <a:xfrm>
          <a:off x="0" y="0"/>
          <a:ext cx="0" cy="0"/>
          <a:chOff x="0" y="0"/>
          <a:chExt cx="0" cy="0"/>
        </a:xfrm>
      </p:grpSpPr>
      <p:sp>
        <p:nvSpPr>
          <p:cNvPr id="11358" name="Google Shape;11358;p1591"/>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Waivers</a:t>
            </a:r>
            <a:endParaRPr/>
          </a:p>
        </p:txBody>
      </p:sp>
      <p:sp>
        <p:nvSpPr>
          <p:cNvPr id="11359" name="Google Shape;11359;p1591"/>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p>
            <a:pPr indent="-342900" lvl="0" marL="342900" rtl="0" algn="l">
              <a:spcBef>
                <a:spcPts val="0"/>
              </a:spcBef>
              <a:spcAft>
                <a:spcPts val="0"/>
              </a:spcAft>
              <a:buSzPts val="1400"/>
              <a:buChar char="●"/>
            </a:pPr>
            <a:r>
              <a:rPr lang="en-US">
                <a:latin typeface="Verdana"/>
                <a:ea typeface="Verdana"/>
                <a:cs typeface="Verdana"/>
                <a:sym typeface="Verdana"/>
              </a:rPr>
              <a:t>Command/Leadership Waivers</a:t>
            </a:r>
            <a:endParaRPr/>
          </a:p>
          <a:p>
            <a:pPr indent="-285750" lvl="1" marL="742950" rtl="0" algn="l">
              <a:spcBef>
                <a:spcPts val="520"/>
              </a:spcBef>
              <a:spcAft>
                <a:spcPts val="0"/>
              </a:spcAft>
              <a:buSzPts val="1950"/>
              <a:buChar char="●"/>
            </a:pPr>
            <a:r>
              <a:rPr lang="en-US">
                <a:latin typeface="Courier New"/>
                <a:ea typeface="Courier New"/>
                <a:cs typeface="Courier New"/>
                <a:sym typeface="Courier New"/>
              </a:rPr>
              <a:t>ARNG positions: Commander, Platoon Leader, Command Sergeant Major, and First Sergeant.  May be approved for battalion/brigade primary officer/NCO staff positions.</a:t>
            </a:r>
            <a:endParaRPr/>
          </a:p>
          <a:p>
            <a:pPr indent="-285750" lvl="1" marL="742950" rtl="0" algn="l">
              <a:spcBef>
                <a:spcPts val="520"/>
              </a:spcBef>
              <a:spcAft>
                <a:spcPts val="0"/>
              </a:spcAft>
              <a:buSzPts val="1950"/>
              <a:buChar char="●"/>
            </a:pPr>
            <a:r>
              <a:rPr lang="en-US">
                <a:latin typeface="Times New Roman"/>
                <a:ea typeface="Times New Roman"/>
                <a:cs typeface="Times New Roman"/>
                <a:sym typeface="Times New Roman"/>
              </a:rPr>
              <a:t>ANG positions: First Sergeant and Command Chief Master Sergeant</a:t>
            </a:r>
            <a:endParaRPr/>
          </a:p>
          <a:p>
            <a:pPr indent="-285750" lvl="1" marL="742950" rtl="0" algn="l">
              <a:spcBef>
                <a:spcPts val="520"/>
              </a:spcBef>
              <a:spcAft>
                <a:spcPts val="0"/>
              </a:spcAft>
              <a:buSzPts val="1950"/>
              <a:buChar char="●"/>
            </a:pPr>
            <a:r>
              <a:rPr lang="en-US">
                <a:latin typeface="Verdana"/>
                <a:ea typeface="Verdana"/>
                <a:cs typeface="Verdana"/>
                <a:sym typeface="Verdana"/>
              </a:rPr>
              <a:t>Command/leadership waivers may not exceed four years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